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0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867612-C109-444C-8C6E-BCAEA94956F6}" type="datetimeFigureOut">
              <a:rPr lang="fr-FR" smtClean="0"/>
              <a:t>26/03/2025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1686A7-3AED-4437-A503-B524BED517AC}" type="slidenum">
              <a:rPr lang="fr-BE" smtClean="0"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ccueil@abbayedesoleilmont.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abbayedesoleilmont.b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96345" y="352323"/>
            <a:ext cx="5474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cs typeface="Lucida Sans Unicode" pitchFamily="34" charset="0"/>
              </a:rPr>
              <a:t>Halte Spirituelle</a:t>
            </a:r>
            <a:endParaRPr lang="fr-FR" sz="54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cs typeface="Lucida Sans Unicode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74248" y="124230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u="sng" dirty="0"/>
              <a:t>Le samedi 31 mai 2025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74284" y="1969099"/>
            <a:ext cx="2918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De 9h30 à 17h00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47107" y="2745996"/>
            <a:ext cx="6573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« A l’écoute de l’Esprit Saint </a:t>
            </a:r>
          </a:p>
          <a:p>
            <a:pPr algn="ctr"/>
            <a:r>
              <a:rPr lang="fr-BE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Avec les Pères cisterciens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99792" y="3984143"/>
            <a:ext cx="521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dirty="0"/>
              <a:t>Journée animée par une moniale de la communauté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36320" y="5464284"/>
            <a:ext cx="867135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Abbaye N.-D. de Soleilmont	</a:t>
            </a:r>
            <a:r>
              <a:rPr lang="fr-FR" sz="1800" b="1" i="1" kern="140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Perpetua" panose="02020502060401020303" pitchFamily="18" charset="0"/>
              </a:rPr>
              <a:t>150, avenue Gilbert 6220 Fleurus</a:t>
            </a:r>
          </a:p>
          <a:p>
            <a:r>
              <a:rPr lang="fr-FR" sz="1800" b="1" i="1" kern="1400" dirty="0">
                <a:ln>
                  <a:noFill/>
                </a:ln>
                <a:effectLst/>
                <a:latin typeface="Perpetua" panose="02020502060401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accueil@abbayedesoleilmont.be</a:t>
            </a:r>
            <a:r>
              <a:rPr lang="fr-FR" kern="1400" dirty="0">
                <a:solidFill>
                  <a:schemeClr val="bg2">
                    <a:lumMod val="20000"/>
                    <a:lumOff val="80000"/>
                  </a:schemeClr>
                </a:solidFill>
                <a:latin typeface="Perpetua" panose="02020502060401020303" pitchFamily="18" charset="0"/>
              </a:rPr>
              <a:t>	</a:t>
            </a:r>
            <a:r>
              <a:rPr lang="fr-BE" sz="1800" b="1" i="1" kern="1400" dirty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Perpetua" panose="02020502060401020303" pitchFamily="18" charset="0"/>
              </a:rPr>
              <a:t>071 38 02 09</a:t>
            </a:r>
            <a:r>
              <a:rPr lang="fr-BE" kern="1400" dirty="0">
                <a:solidFill>
                  <a:schemeClr val="bg2">
                    <a:lumMod val="20000"/>
                    <a:lumOff val="80000"/>
                  </a:schemeClr>
                </a:solidFill>
                <a:latin typeface="Perpetua" panose="02020502060401020303" pitchFamily="18" charset="0"/>
              </a:rPr>
              <a:t>	</a:t>
            </a:r>
            <a:r>
              <a:rPr lang="fr-BE" sz="1800" b="1" i="1" u="sng" kern="1400" dirty="0">
                <a:ln>
                  <a:noFill/>
                </a:ln>
                <a:effectLst/>
                <a:latin typeface="Perpetua" panose="02020502060401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www.abbayedesoleilmont.be</a:t>
            </a:r>
            <a:endParaRPr lang="fr-BE" sz="1800" kern="1400" dirty="0">
              <a:ln>
                <a:noFill/>
              </a:ln>
              <a:effectLst/>
              <a:latin typeface="Perpetua" panose="02020502060401020303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C87F53F-0F59-D64F-8B34-1191194F237E}"/>
              </a:ext>
            </a:extLst>
          </p:cNvPr>
          <p:cNvSpPr txBox="1"/>
          <p:nvPr/>
        </p:nvSpPr>
        <p:spPr>
          <a:xfrm>
            <a:off x="425180" y="4804967"/>
            <a:ext cx="8293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Inscription souhaitée 	emportez votre pique-nique	   Prix de l’animation : 10 €</a:t>
            </a:r>
            <a:endParaRPr lang="fr-B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CA9570-4B56-6817-6BDC-EAC26A400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70" y="1177822"/>
            <a:ext cx="2146731" cy="210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E6CC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</TotalTime>
  <Words>73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Book Antiqua</vt:lpstr>
      <vt:lpstr>Lucida Sans</vt:lpstr>
      <vt:lpstr>Lucida Sans Unicode</vt:lpstr>
      <vt:lpstr>Perpetua</vt:lpstr>
      <vt:lpstr>Wingdings</vt:lpstr>
      <vt:lpstr>Wingdings 2</vt:lpstr>
      <vt:lpstr>Wingdings 3</vt:lpstr>
      <vt:lpstr>Apex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Emilie</dc:creator>
  <cp:lastModifiedBy>dominique graulich</cp:lastModifiedBy>
  <cp:revision>7</cp:revision>
  <cp:lastPrinted>2024-10-24T14:48:44Z</cp:lastPrinted>
  <dcterms:created xsi:type="dcterms:W3CDTF">2024-10-24T13:44:54Z</dcterms:created>
  <dcterms:modified xsi:type="dcterms:W3CDTF">2025-03-26T15:33:12Z</dcterms:modified>
</cp:coreProperties>
</file>